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3" r:id="rId4"/>
    <p:sldId id="264" r:id="rId5"/>
    <p:sldId id="265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A2B676-3F4A-4BEB-B561-57C20CBB41A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DE90B-2B7E-4460-8EA3-18916A1B2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216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DE90B-2B7E-4460-8EA3-18916A1B22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2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0B0F-2973-446C-A2B3-7C3D435F57A3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F041-BFF4-43EF-BF11-22CB906A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40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0B0F-2973-446C-A2B3-7C3D435F57A3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F041-BFF4-43EF-BF11-22CB906A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8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0B0F-2973-446C-A2B3-7C3D435F57A3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F041-BFF4-43EF-BF11-22CB906A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03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0B0F-2973-446C-A2B3-7C3D435F57A3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F041-BFF4-43EF-BF11-22CB906A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01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0B0F-2973-446C-A2B3-7C3D435F57A3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F041-BFF4-43EF-BF11-22CB906A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132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0B0F-2973-446C-A2B3-7C3D435F57A3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F041-BFF4-43EF-BF11-22CB906A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16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0B0F-2973-446C-A2B3-7C3D435F57A3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F041-BFF4-43EF-BF11-22CB906A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55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0B0F-2973-446C-A2B3-7C3D435F57A3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F041-BFF4-43EF-BF11-22CB906A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97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0B0F-2973-446C-A2B3-7C3D435F57A3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F041-BFF4-43EF-BF11-22CB906A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0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0B0F-2973-446C-A2B3-7C3D435F57A3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F041-BFF4-43EF-BF11-22CB906A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60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0B0F-2973-446C-A2B3-7C3D435F57A3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F041-BFF4-43EF-BF11-22CB906A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81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60B0F-2973-446C-A2B3-7C3D435F57A3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1F041-BFF4-43EF-BF11-22CB906A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89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4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9167" y="895657"/>
            <a:ext cx="8352928" cy="2448272"/>
          </a:xfrm>
          <a:solidFill>
            <a:srgbClr val="FFFF00"/>
          </a:solidFill>
          <a:ln w="25400">
            <a:solidFill>
              <a:srgbClr val="002060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 fontScale="90000"/>
          </a:bodyPr>
          <a:lstStyle/>
          <a:p>
            <a:r>
              <a:rPr lang="en-US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BÁO CÁO CHUYÊN ĐỀ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TÍCH MỘT VECTƠ THEO 2 VECTƠ KHÔNG CÙNG PHƯƠNG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35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 PHÁP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  <a:noFill/>
          <a:ln w="25400" cmpd="tri"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vectơ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vectơ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.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x, 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628031"/>
              </p:ext>
            </p:extLst>
          </p:nvPr>
        </p:nvGraphicFramePr>
        <p:xfrm>
          <a:off x="4395164" y="1569855"/>
          <a:ext cx="1512168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2" name="Equation" r:id="rId4" imgW="723600" imgH="253800" progId="Equation.DSMT4">
                  <p:embed/>
                </p:oleObj>
              </mc:Choice>
              <mc:Fallback>
                <p:oleObj name="Equation" r:id="rId4" imgW="7236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95164" y="1569855"/>
                        <a:ext cx="1512168" cy="648072"/>
                      </a:xfrm>
                      <a:prstGeom prst="rect">
                        <a:avLst/>
                      </a:prstGeom>
                      <a:ln w="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3181989"/>
              </p:ext>
            </p:extLst>
          </p:nvPr>
        </p:nvGraphicFramePr>
        <p:xfrm>
          <a:off x="3563888" y="2060848"/>
          <a:ext cx="15128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3" name="Equation" r:id="rId6" imgW="723600" imgH="253800" progId="Equation.DSMT4">
                  <p:embed/>
                </p:oleObj>
              </mc:Choice>
              <mc:Fallback>
                <p:oleObj name="Equation" r:id="rId6" imgW="72360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060848"/>
                        <a:ext cx="151288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123965"/>
              </p:ext>
            </p:extLst>
          </p:nvPr>
        </p:nvGraphicFramePr>
        <p:xfrm>
          <a:off x="5652120" y="2073911"/>
          <a:ext cx="1460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4" name="Equation" r:id="rId8" imgW="698400" imgH="253800" progId="Equation.DSMT4">
                  <p:embed/>
                </p:oleObj>
              </mc:Choice>
              <mc:Fallback>
                <p:oleObj name="Equation" r:id="rId8" imgW="69840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073911"/>
                        <a:ext cx="14605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123523"/>
              </p:ext>
            </p:extLst>
          </p:nvPr>
        </p:nvGraphicFramePr>
        <p:xfrm>
          <a:off x="1730868" y="3147663"/>
          <a:ext cx="1862262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5" name="Equation" r:id="rId10" imgW="787320" imgH="241200" progId="Equation.DSMT4">
                  <p:embed/>
                </p:oleObj>
              </mc:Choice>
              <mc:Fallback>
                <p:oleObj name="Equation" r:id="rId10" imgW="78732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868" y="3147663"/>
                        <a:ext cx="1862262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2576672"/>
              </p:ext>
            </p:extLst>
          </p:nvPr>
        </p:nvGraphicFramePr>
        <p:xfrm>
          <a:off x="3347864" y="3789040"/>
          <a:ext cx="244827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6" name="Equation" r:id="rId12" imgW="1028520" imgH="482400" progId="Equation.DSMT4">
                  <p:embed/>
                </p:oleObj>
              </mc:Choice>
              <mc:Fallback>
                <p:oleObj name="Equation" r:id="rId12" imgW="102852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347864" y="3789040"/>
                        <a:ext cx="2448272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576642"/>
              </p:ext>
            </p:extLst>
          </p:nvPr>
        </p:nvGraphicFramePr>
        <p:xfrm>
          <a:off x="2208799" y="5497476"/>
          <a:ext cx="1872208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7" name="Equation" r:id="rId14" imgW="787320" imgH="241200" progId="Equation.DSMT4">
                  <p:embed/>
                </p:oleObj>
              </mc:Choice>
              <mc:Fallback>
                <p:oleObj name="Equation" r:id="rId14" imgW="78732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799" y="5497476"/>
                        <a:ext cx="1872208" cy="614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906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282154"/>
          </a:xfrm>
          <a:solidFill>
            <a:srgbClr val="FFFF00"/>
          </a:solidFill>
          <a:ln w="254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36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vectơ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vectơ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245275"/>
              </p:ext>
            </p:extLst>
          </p:nvPr>
        </p:nvGraphicFramePr>
        <p:xfrm>
          <a:off x="2077846" y="2129245"/>
          <a:ext cx="2232248" cy="6647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20" name="Equation" r:id="rId3" imgW="787320" imgH="241200" progId="Equation.DSMT4">
                  <p:embed/>
                </p:oleObj>
              </mc:Choice>
              <mc:Fallback>
                <p:oleObj name="Equation" r:id="rId3" imgW="7873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77846" y="2129245"/>
                        <a:ext cx="2232248" cy="6647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313952"/>
              </p:ext>
            </p:extLst>
          </p:nvPr>
        </p:nvGraphicFramePr>
        <p:xfrm>
          <a:off x="3995936" y="3180157"/>
          <a:ext cx="3672408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21" name="Equation" r:id="rId5" imgW="1638000" imgH="457200" progId="Equation.DSMT4">
                  <p:embed/>
                </p:oleObj>
              </mc:Choice>
              <mc:Fallback>
                <p:oleObj name="Equation" r:id="rId5" imgW="16380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95936" y="3180157"/>
                        <a:ext cx="3672408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8111886"/>
              </p:ext>
            </p:extLst>
          </p:nvPr>
        </p:nvGraphicFramePr>
        <p:xfrm>
          <a:off x="1835696" y="4509120"/>
          <a:ext cx="201622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22" name="Equation" r:id="rId7" imgW="774360" imgH="215640" progId="Equation.DSMT4">
                  <p:embed/>
                </p:oleObj>
              </mc:Choice>
              <mc:Fallback>
                <p:oleObj name="Equation" r:id="rId7" imgW="77436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35696" y="4509120"/>
                        <a:ext cx="2016224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079525164"/>
              </p:ext>
            </p:extLst>
          </p:nvPr>
        </p:nvGraphicFramePr>
        <p:xfrm>
          <a:off x="5193947" y="274320"/>
          <a:ext cx="1800225" cy="7053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23" name="Equation" r:id="rId9" imgW="698400" imgH="241200" progId="Equation.DSMT4">
                  <p:embed/>
                </p:oleObj>
              </mc:Choice>
              <mc:Fallback>
                <p:oleObj name="Equation" r:id="rId9" imgW="698400" imgH="241200" progId="Equation.DSMT4">
                  <p:embed/>
                  <p:pic>
                    <p:nvPicPr>
                      <p:cNvPr id="0" name="Content Placeholder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3947" y="274320"/>
                        <a:ext cx="1800225" cy="7053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4562218"/>
              </p:ext>
            </p:extLst>
          </p:nvPr>
        </p:nvGraphicFramePr>
        <p:xfrm>
          <a:off x="4283968" y="862149"/>
          <a:ext cx="3248025" cy="694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24" name="Equation" r:id="rId11" imgW="1282680" imgH="241200" progId="Equation.DSMT4">
                  <p:embed/>
                </p:oleObj>
              </mc:Choice>
              <mc:Fallback>
                <p:oleObj name="Equation" r:id="rId11" imgW="128268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862149"/>
                        <a:ext cx="3248025" cy="6942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575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  <a:solidFill>
            <a:srgbClr val="FFFF00"/>
          </a:solidFill>
          <a:ln w="254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Cho 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A(-1; 3), B(0; 5), C(-3; 2), D(0; 7).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vectơ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vectơ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47457431"/>
              </p:ext>
            </p:extLst>
          </p:nvPr>
        </p:nvGraphicFramePr>
        <p:xfrm>
          <a:off x="4166078" y="738579"/>
          <a:ext cx="159702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07" name="Equation" r:id="rId3" imgW="698400" imgH="241200" progId="Equation.DSMT4">
                  <p:embed/>
                </p:oleObj>
              </mc:Choice>
              <mc:Fallback>
                <p:oleObj name="Equation" r:id="rId3" imgW="698400" imgH="241200" progId="Equation.DSMT4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6078" y="738579"/>
                        <a:ext cx="1597025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551469099"/>
              </p:ext>
            </p:extLst>
          </p:nvPr>
        </p:nvGraphicFramePr>
        <p:xfrm>
          <a:off x="7589967" y="817280"/>
          <a:ext cx="12223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08" name="Equation" r:id="rId5" imgW="583920" imgH="241200" progId="Equation.DSMT4">
                  <p:embed/>
                </p:oleObj>
              </mc:Choice>
              <mc:Fallback>
                <p:oleObj name="Equation" r:id="rId5" imgW="583920" imgH="241200" progId="Equation.DSMT4">
                  <p:embed/>
                  <p:pic>
                    <p:nvPicPr>
                      <p:cNvPr id="0" name="Content Placeholder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9967" y="817280"/>
                        <a:ext cx="12223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8262366"/>
              </p:ext>
            </p:extLst>
          </p:nvPr>
        </p:nvGraphicFramePr>
        <p:xfrm>
          <a:off x="2045026" y="2198495"/>
          <a:ext cx="324036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09" name="Equation" r:id="rId7" imgW="1422360" imgH="241200" progId="Equation.DSMT4">
                  <p:embed/>
                </p:oleObj>
              </mc:Choice>
              <mc:Fallback>
                <p:oleObj name="Equation" r:id="rId7" imgW="14223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045026" y="2198495"/>
                        <a:ext cx="3240360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8130768"/>
              </p:ext>
            </p:extLst>
          </p:nvPr>
        </p:nvGraphicFramePr>
        <p:xfrm>
          <a:off x="2143485" y="2774559"/>
          <a:ext cx="244827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0" name="Equation" r:id="rId9" imgW="1041120" imgH="241200" progId="Equation.DSMT4">
                  <p:embed/>
                </p:oleObj>
              </mc:Choice>
              <mc:Fallback>
                <p:oleObj name="Equation" r:id="rId9" imgW="10411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43485" y="2774559"/>
                        <a:ext cx="2448272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2169259"/>
              </p:ext>
            </p:extLst>
          </p:nvPr>
        </p:nvGraphicFramePr>
        <p:xfrm>
          <a:off x="3868601" y="3768589"/>
          <a:ext cx="3779986" cy="10808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1" name="Equation" r:id="rId11" imgW="1714320" imgH="457200" progId="Equation.DSMT4">
                  <p:embed/>
                </p:oleObj>
              </mc:Choice>
              <mc:Fallback>
                <p:oleObj name="Equation" r:id="rId11" imgW="17143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868601" y="3768589"/>
                        <a:ext cx="3779986" cy="10808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852535"/>
              </p:ext>
            </p:extLst>
          </p:nvPr>
        </p:nvGraphicFramePr>
        <p:xfrm>
          <a:off x="1796507" y="5150823"/>
          <a:ext cx="295232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2" name="Equation" r:id="rId13" imgW="1180800" imgH="215640" progId="Equation.DSMT4">
                  <p:embed/>
                </p:oleObj>
              </mc:Choice>
              <mc:Fallback>
                <p:oleObj name="Equation" r:id="rId13" imgW="11808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796507" y="5150823"/>
                        <a:ext cx="2952328" cy="504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123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/>
          <a:lstStyle/>
          <a:p>
            <a:pPr marL="0" indent="0" algn="ctr">
              <a:buNone/>
            </a:pP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68952" cy="1440160"/>
          </a:xfrm>
          <a:solidFill>
            <a:srgbClr val="FFFF00"/>
          </a:solidFill>
          <a:ln w="25400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l"/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Cho 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A(0; 2), B(-5; 4), C(-3; -4).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thỏa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vectơ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vectơ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2349857"/>
              </p:ext>
            </p:extLst>
          </p:nvPr>
        </p:nvGraphicFramePr>
        <p:xfrm>
          <a:off x="2470705" y="666570"/>
          <a:ext cx="1368425" cy="456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3" imgW="647640" imgH="215640" progId="Equation.DSMT4">
                  <p:embed/>
                </p:oleObj>
              </mc:Choice>
              <mc:Fallback>
                <p:oleObj name="Equation" r:id="rId3" imgW="647640" imgH="215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705" y="666570"/>
                        <a:ext cx="1368425" cy="4568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86289267"/>
              </p:ext>
            </p:extLst>
          </p:nvPr>
        </p:nvGraphicFramePr>
        <p:xfrm>
          <a:off x="6444208" y="640080"/>
          <a:ext cx="1522412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5" imgW="761760" imgH="241200" progId="Equation.DSMT4">
                  <p:embed/>
                </p:oleObj>
              </mc:Choice>
              <mc:Fallback>
                <p:oleObj name="Equation" r:id="rId5" imgW="761760" imgH="241200" progId="Equation.DSMT4">
                  <p:embed/>
                  <p:pic>
                    <p:nvPicPr>
                      <p:cNvPr id="0" name="Content Placeholder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640080"/>
                        <a:ext cx="1522412" cy="5486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3251113"/>
              </p:ext>
            </p:extLst>
          </p:nvPr>
        </p:nvGraphicFramePr>
        <p:xfrm>
          <a:off x="1449529" y="1097281"/>
          <a:ext cx="1163042" cy="5051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7" imgW="609480" imgH="241200" progId="Equation.DSMT4">
                  <p:embed/>
                </p:oleObj>
              </mc:Choice>
              <mc:Fallback>
                <p:oleObj name="Equation" r:id="rId7" imgW="60948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9529" y="1097281"/>
                        <a:ext cx="1163042" cy="5051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496882"/>
              </p:ext>
            </p:extLst>
          </p:nvPr>
        </p:nvGraphicFramePr>
        <p:xfrm>
          <a:off x="2208798" y="4127862"/>
          <a:ext cx="2597150" cy="551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9" imgW="1104840" imgH="241200" progId="Equation.DSMT4">
                  <p:embed/>
                </p:oleObj>
              </mc:Choice>
              <mc:Fallback>
                <p:oleObj name="Equation" r:id="rId9" imgW="110484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798" y="4127862"/>
                        <a:ext cx="2597150" cy="5515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6166450"/>
              </p:ext>
            </p:extLst>
          </p:nvPr>
        </p:nvGraphicFramePr>
        <p:xfrm>
          <a:off x="1940524" y="2207623"/>
          <a:ext cx="6624736" cy="1010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11" imgW="3136680" imgH="457200" progId="Equation.DSMT4">
                  <p:embed/>
                </p:oleObj>
              </mc:Choice>
              <mc:Fallback>
                <p:oleObj name="Equation" r:id="rId11" imgW="31366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40524" y="2207623"/>
                        <a:ext cx="6624736" cy="10108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8273790"/>
              </p:ext>
            </p:extLst>
          </p:nvPr>
        </p:nvGraphicFramePr>
        <p:xfrm>
          <a:off x="899592" y="3500846"/>
          <a:ext cx="4032448" cy="548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13" imgW="1904760" imgH="241200" progId="Equation.DSMT4">
                  <p:embed/>
                </p:oleObj>
              </mc:Choice>
              <mc:Fallback>
                <p:oleObj name="Equation" r:id="rId13" imgW="19047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99592" y="3500846"/>
                        <a:ext cx="4032448" cy="5486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4274516"/>
              </p:ext>
            </p:extLst>
          </p:nvPr>
        </p:nvGraphicFramePr>
        <p:xfrm>
          <a:off x="4451350" y="4221163"/>
          <a:ext cx="3482975" cy="172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15" imgW="1790640" imgH="838080" progId="Equation.DSMT4">
                  <p:embed/>
                </p:oleObj>
              </mc:Choice>
              <mc:Fallback>
                <p:oleObj name="Equation" r:id="rId15" imgW="1790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451350" y="4221163"/>
                        <a:ext cx="3482975" cy="1728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752947"/>
              </p:ext>
            </p:extLst>
          </p:nvPr>
        </p:nvGraphicFramePr>
        <p:xfrm>
          <a:off x="1750625" y="5199017"/>
          <a:ext cx="2592288" cy="8490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17" imgW="1244520" imgH="393480" progId="Equation.DSMT4">
                  <p:embed/>
                </p:oleObj>
              </mc:Choice>
              <mc:Fallback>
                <p:oleObj name="Equation" r:id="rId17" imgW="12445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750625" y="5199017"/>
                        <a:ext cx="2592288" cy="8490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777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1008112"/>
          </a:xfrm>
          <a:solidFill>
            <a:srgbClr val="FFFF00"/>
          </a:solidFill>
          <a:ln w="254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Cho 3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A(-1; 3), B(4; -2), C(0; 5).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thỏa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vectơ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vectơ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555867986"/>
              </p:ext>
            </p:extLst>
          </p:nvPr>
        </p:nvGraphicFramePr>
        <p:xfrm>
          <a:off x="873466" y="581497"/>
          <a:ext cx="159543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01" name="Equation" r:id="rId3" imgW="901440" imgH="215640" progId="Equation.DSMT4">
                  <p:embed/>
                </p:oleObj>
              </mc:Choice>
              <mc:Fallback>
                <p:oleObj name="Equation" r:id="rId3" imgW="901440" imgH="215640" progId="Equation.DSMT4">
                  <p:embed/>
                  <p:pic>
                    <p:nvPicPr>
                      <p:cNvPr id="0" name="Content Placeholder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466" y="581497"/>
                        <a:ext cx="1595437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137648"/>
              </p:ext>
            </p:extLst>
          </p:nvPr>
        </p:nvGraphicFramePr>
        <p:xfrm>
          <a:off x="4630945" y="561742"/>
          <a:ext cx="1223962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02" name="Equation" r:id="rId5" imgW="672840" imgH="241200" progId="Equation.DSMT4">
                  <p:embed/>
                </p:oleObj>
              </mc:Choice>
              <mc:Fallback>
                <p:oleObj name="Equation" r:id="rId5" imgW="67284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0945" y="561742"/>
                        <a:ext cx="1223962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805083"/>
              </p:ext>
            </p:extLst>
          </p:nvPr>
        </p:nvGraphicFramePr>
        <p:xfrm>
          <a:off x="7491510" y="607625"/>
          <a:ext cx="115610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03" name="Equation" r:id="rId7" imgW="571320" imgH="241200" progId="Equation.DSMT4">
                  <p:embed/>
                </p:oleObj>
              </mc:Choice>
              <mc:Fallback>
                <p:oleObj name="Equation" r:id="rId7" imgW="57132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1510" y="607625"/>
                        <a:ext cx="1156102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079733"/>
              </p:ext>
            </p:extLst>
          </p:nvPr>
        </p:nvGraphicFramePr>
        <p:xfrm>
          <a:off x="1606934" y="1563485"/>
          <a:ext cx="432048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04" name="Equation" r:id="rId9" imgW="2450880" imgH="241200" progId="Equation.DSMT4">
                  <p:embed/>
                </p:oleObj>
              </mc:Choice>
              <mc:Fallback>
                <p:oleObj name="Equation" r:id="rId9" imgW="24508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06934" y="1563485"/>
                        <a:ext cx="4320480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4447282"/>
              </p:ext>
            </p:extLst>
          </p:nvPr>
        </p:nvGraphicFramePr>
        <p:xfrm>
          <a:off x="755576" y="2060848"/>
          <a:ext cx="6912768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05" name="Equation" r:id="rId11" imgW="3962160" imgH="634680" progId="Equation.DSMT4">
                  <p:embed/>
                </p:oleObj>
              </mc:Choice>
              <mc:Fallback>
                <p:oleObj name="Equation" r:id="rId11" imgW="396216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55576" y="2060848"/>
                        <a:ext cx="6912768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360271"/>
              </p:ext>
            </p:extLst>
          </p:nvPr>
        </p:nvGraphicFramePr>
        <p:xfrm>
          <a:off x="755576" y="2852936"/>
          <a:ext cx="3456384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06" name="Equation" r:id="rId13" imgW="1790640" imgH="431640" progId="Equation.DSMT4">
                  <p:embed/>
                </p:oleObj>
              </mc:Choice>
              <mc:Fallback>
                <p:oleObj name="Equation" r:id="rId13" imgW="17906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55576" y="2852936"/>
                        <a:ext cx="3456384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4132455"/>
              </p:ext>
            </p:extLst>
          </p:nvPr>
        </p:nvGraphicFramePr>
        <p:xfrm>
          <a:off x="1619672" y="3775977"/>
          <a:ext cx="1944216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07" name="Equation" r:id="rId15" imgW="1104840" imgH="241200" progId="Equation.DSMT4">
                  <p:embed/>
                </p:oleObj>
              </mc:Choice>
              <mc:Fallback>
                <p:oleObj name="Equation" r:id="rId15" imgW="11048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619672" y="3775977"/>
                        <a:ext cx="1944216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165319"/>
              </p:ext>
            </p:extLst>
          </p:nvPr>
        </p:nvGraphicFramePr>
        <p:xfrm>
          <a:off x="3072895" y="4103197"/>
          <a:ext cx="3384376" cy="1584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08" name="Equation" r:id="rId17" imgW="1777680" imgH="838080" progId="Equation.DSMT4">
                  <p:embed/>
                </p:oleObj>
              </mc:Choice>
              <mc:Fallback>
                <p:oleObj name="Equation" r:id="rId17" imgW="17776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072895" y="4103197"/>
                        <a:ext cx="3384376" cy="15841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011101"/>
              </p:ext>
            </p:extLst>
          </p:nvPr>
        </p:nvGraphicFramePr>
        <p:xfrm>
          <a:off x="1403648" y="5406036"/>
          <a:ext cx="2232248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09" name="Equation" r:id="rId19" imgW="1117440" imgH="393480" progId="Equation.DSMT4">
                  <p:embed/>
                </p:oleObj>
              </mc:Choice>
              <mc:Fallback>
                <p:oleObj name="Equation" r:id="rId19" imgW="11174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403648" y="5406036"/>
                        <a:ext cx="2232248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549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263</TotalTime>
  <Words>219</Words>
  <Application>Microsoft Office PowerPoint</Application>
  <PresentationFormat>On-screen Show (4:3)</PresentationFormat>
  <Paragraphs>44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Equation</vt:lpstr>
      <vt:lpstr>BÁO CÁO CHUYÊN ĐỀ:  PHÂN TÍCH MỘT VECTƠ THEO 2 VECTƠ KHÔNG CÙNG PHƯƠNG</vt:lpstr>
      <vt:lpstr>PHƯƠNG PHÁP:</vt:lpstr>
      <vt:lpstr>Bài tập 1: Phân tích vectơ                  theo hai                          vectơ </vt:lpstr>
      <vt:lpstr>Bài tập 2: Cho 4 điểm A(-1; 3), B(0; 5), C(-3; 2), D(0; 7).                Phân tích vectơ                    theo 2 vectơ </vt:lpstr>
      <vt:lpstr>Bài tập 3: Cho 3 điểm A(0; 2), B(-5; 4), C(-3; -4). Điểm M thỏa điều kiện                  . Phân tích vectơ                   theo  2 vectơ </vt:lpstr>
      <vt:lpstr>Bài tập 4: Cho 3 điểm A(-1; 3), B(4; -2), C(0; 5). Điểm M thỏa điều kiện                      . Phân tích vectơ                  theo 2 vectơ               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183</cp:revision>
  <dcterms:created xsi:type="dcterms:W3CDTF">2015-10-05T07:15:04Z</dcterms:created>
  <dcterms:modified xsi:type="dcterms:W3CDTF">2018-05-14T04:33:30Z</dcterms:modified>
</cp:coreProperties>
</file>